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4" autoAdjust="0"/>
    <p:restoredTop sz="94660"/>
  </p:normalViewPr>
  <p:slideViewPr>
    <p:cSldViewPr snapToGrid="0">
      <p:cViewPr>
        <p:scale>
          <a:sx n="96" d="100"/>
          <a:sy n="96" d="100"/>
        </p:scale>
        <p:origin x="-438" y="-14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A1C012-8297-4361-ACE8-A2509FB18911}"/>
              </a:ext>
            </a:extLst>
          </p:cNvPr>
          <p:cNvSpPr/>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4EC2572-8518-46FF-8F60-FE2963DF4A6E}"/>
              </a:ext>
            </a:extLst>
          </p:cNvPr>
          <p:cNvSpPr>
            <a:spLocks noGrp="1"/>
          </p:cNvSpPr>
          <p:nvPr>
            <p:ph type="ctrTitle"/>
          </p:nvPr>
        </p:nvSpPr>
        <p:spPr>
          <a:xfrm>
            <a:off x="960120" y="640080"/>
            <a:ext cx="10268712" cy="3227832"/>
          </a:xfrm>
        </p:spPr>
        <p:txBody>
          <a:bodyPr anchor="b">
            <a:normAutofit/>
          </a:bodyPr>
          <a:lstStyle>
            <a:lvl1pPr algn="ctr">
              <a:defRPr sz="8800" baseline="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A7A0C76A-7715-48A4-8CF5-14BBF61962A1}"/>
              </a:ext>
            </a:extLst>
          </p:cNvPr>
          <p:cNvSpPr>
            <a:spLocks noGrp="1"/>
          </p:cNvSpPr>
          <p:nvPr>
            <p:ph type="subTitle" idx="1"/>
          </p:nvPr>
        </p:nvSpPr>
        <p:spPr>
          <a:xfrm>
            <a:off x="960120" y="4526280"/>
            <a:ext cx="10268712" cy="1508760"/>
          </a:xfrm>
        </p:spPr>
        <p:txBody>
          <a:bodyPr>
            <a:normAutofit/>
          </a:bodyPr>
          <a:lstStyle>
            <a:lvl1pPr marL="0" indent="0" algn="ctr">
              <a:buNone/>
              <a:defRPr sz="3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Date Placeholder 10">
            <a:extLst>
              <a:ext uri="{FF2B5EF4-FFF2-40B4-BE49-F238E27FC236}">
                <a16:creationId xmlns:a16="http://schemas.microsoft.com/office/drawing/2014/main" id="{52D4EF84-F7DF-49C5-9285-301284ADB99A}"/>
              </a:ext>
            </a:extLst>
          </p:cNvPr>
          <p:cNvSpPr>
            <a:spLocks noGrp="1"/>
          </p:cNvSpPr>
          <p:nvPr>
            <p:ph type="dt" sz="half" idx="10"/>
          </p:nvPr>
        </p:nvSpPr>
        <p:spPr/>
        <p:txBody>
          <a:bodyPr/>
          <a:lstStyle>
            <a:lvl1pPr>
              <a:defRPr>
                <a:solidFill>
                  <a:schemeClr val="bg1"/>
                </a:solidFill>
              </a:defRPr>
            </a:lvl1pPr>
          </a:lstStyle>
          <a:p>
            <a:pPr algn="r"/>
            <a:fld id="{A37D6D71-8B28-4ED6-B932-04B197003D23}" type="datetimeFigureOut">
              <a:rPr lang="en-US" smtClean="0"/>
              <a:pPr algn="r"/>
              <a:t>11/11/2020</a:t>
            </a:fld>
            <a:endParaRPr lang="en-US" dirty="0"/>
          </a:p>
        </p:txBody>
      </p:sp>
      <p:sp>
        <p:nvSpPr>
          <p:cNvPr id="12" name="Footer Placeholder 11">
            <a:extLst>
              <a:ext uri="{FF2B5EF4-FFF2-40B4-BE49-F238E27FC236}">
                <a16:creationId xmlns:a16="http://schemas.microsoft.com/office/drawing/2014/main" id="{81266E04-79AF-49EF-86BC-DB29D304BBEC}"/>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13" name="Slide Number Placeholder 12">
            <a:extLst>
              <a:ext uri="{FF2B5EF4-FFF2-40B4-BE49-F238E27FC236}">
                <a16:creationId xmlns:a16="http://schemas.microsoft.com/office/drawing/2014/main" id="{90DF5B53-9A9A-46CE-A910-25ADA58753A8}"/>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913737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80910-921F-4143-AB01-0F0AFC2908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0182FC-5A0B-4C24-A6ED-990ED5BA90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6172F4-3DB0-4AE3-8926-081B78034C68}"/>
              </a:ext>
            </a:extLst>
          </p:cNvPr>
          <p:cNvSpPr>
            <a:spLocks noGrp="1"/>
          </p:cNvSpPr>
          <p:nvPr>
            <p:ph type="dt" sz="half" idx="10"/>
          </p:nvPr>
        </p:nvSpPr>
        <p:spPr/>
        <p:txBody>
          <a:bodyPr/>
          <a:lstStyle/>
          <a:p>
            <a:pPr algn="r"/>
            <a:fld id="{A37D6D71-8B28-4ED6-B932-04B197003D23}" type="datetimeFigureOut">
              <a:rPr lang="en-US" smtClean="0"/>
              <a:pPr algn="r"/>
              <a:t>11/11/2020</a:t>
            </a:fld>
            <a:endParaRPr lang="en-US" dirty="0"/>
          </a:p>
        </p:txBody>
      </p:sp>
      <p:sp>
        <p:nvSpPr>
          <p:cNvPr id="8" name="Footer Placeholder 7">
            <a:extLst>
              <a:ext uri="{FF2B5EF4-FFF2-40B4-BE49-F238E27FC236}">
                <a16:creationId xmlns:a16="http://schemas.microsoft.com/office/drawing/2014/main" id="{825F1358-C731-465B-BCB1-2CCBFD6ECF7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C8D59536-57D3-4C8A-A207-568465A32E4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329063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1E0804-8E9E-4C6E-B18D-44FE715B239E}"/>
              </a:ext>
            </a:extLst>
          </p:cNvPr>
          <p:cNvSpPr/>
          <p:nvPr/>
        </p:nvSpPr>
        <p:spPr>
          <a:xfrm>
            <a:off x="0" y="0"/>
            <a:ext cx="12192000" cy="42249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C278AA1-17A5-44BF-8791-EACDA31F5D86}"/>
              </a:ext>
            </a:extLst>
          </p:cNvPr>
          <p:cNvSpPr>
            <a:spLocks noGrp="1"/>
          </p:cNvSpPr>
          <p:nvPr>
            <p:ph type="title"/>
          </p:nvPr>
        </p:nvSpPr>
        <p:spPr>
          <a:xfrm>
            <a:off x="960120" y="768096"/>
            <a:ext cx="10268712" cy="3136392"/>
          </a:xfrm>
        </p:spPr>
        <p:txBody>
          <a:bodyPr anchor="b">
            <a:normAutofit/>
          </a:bodyPr>
          <a:lstStyle>
            <a:lvl1pPr>
              <a:defRPr sz="72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1203A5-DA79-4778-AB85-150365748494}"/>
              </a:ext>
            </a:extLst>
          </p:cNvPr>
          <p:cNvSpPr>
            <a:spLocks noGrp="1"/>
          </p:cNvSpPr>
          <p:nvPr>
            <p:ph type="body" idx="1"/>
          </p:nvPr>
        </p:nvSpPr>
        <p:spPr>
          <a:xfrm>
            <a:off x="960120" y="4544568"/>
            <a:ext cx="10268712" cy="1545336"/>
          </a:xfrm>
        </p:spPr>
        <p:txBody>
          <a:bodyPr>
            <a:normAutofit/>
          </a:bodyPr>
          <a:lstStyle>
            <a:lvl1pPr marL="0" indent="0">
              <a:buNone/>
              <a:defRPr sz="3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Date Placeholder 8">
            <a:extLst>
              <a:ext uri="{FF2B5EF4-FFF2-40B4-BE49-F238E27FC236}">
                <a16:creationId xmlns:a16="http://schemas.microsoft.com/office/drawing/2014/main" id="{CE3B1B5E-0912-44AE-BAED-70B980E53915}"/>
              </a:ext>
            </a:extLst>
          </p:cNvPr>
          <p:cNvSpPr>
            <a:spLocks noGrp="1"/>
          </p:cNvSpPr>
          <p:nvPr>
            <p:ph type="dt" sz="half" idx="10"/>
          </p:nvPr>
        </p:nvSpPr>
        <p:spPr/>
        <p:txBody>
          <a:bodyPr/>
          <a:lstStyle/>
          <a:p>
            <a:pPr algn="r"/>
            <a:fld id="{A37D6D71-8B28-4ED6-B932-04B197003D23}" type="datetimeFigureOut">
              <a:rPr lang="en-US" smtClean="0"/>
              <a:pPr algn="r"/>
              <a:t>11/11/2020</a:t>
            </a:fld>
            <a:endParaRPr lang="en-US" dirty="0"/>
          </a:p>
        </p:txBody>
      </p:sp>
      <p:sp>
        <p:nvSpPr>
          <p:cNvPr id="10" name="Footer Placeholder 9">
            <a:extLst>
              <a:ext uri="{FF2B5EF4-FFF2-40B4-BE49-F238E27FC236}">
                <a16:creationId xmlns:a16="http://schemas.microsoft.com/office/drawing/2014/main" id="{346C82F1-A7B2-4F03-A26B-59D79BF5BFD5}"/>
              </a:ext>
            </a:extLst>
          </p:cNvPr>
          <p:cNvSpPr>
            <a:spLocks noGrp="1"/>
          </p:cNvSpPr>
          <p:nvPr>
            <p:ph type="ftr" sz="quarter" idx="11"/>
          </p:nvPr>
        </p:nvSpPr>
        <p:spPr/>
        <p:txBody>
          <a:bodyPr/>
          <a:lstStyle/>
          <a:p>
            <a:endParaRPr lang="en-US" dirty="0">
              <a:solidFill>
                <a:schemeClr val="tx1"/>
              </a:solidFill>
            </a:endParaRPr>
          </a:p>
        </p:txBody>
      </p:sp>
      <p:sp>
        <p:nvSpPr>
          <p:cNvPr id="11" name="Slide Number Placeholder 10">
            <a:extLst>
              <a:ext uri="{FF2B5EF4-FFF2-40B4-BE49-F238E27FC236}">
                <a16:creationId xmlns:a16="http://schemas.microsoft.com/office/drawing/2014/main" id="{B1DC1ABC-47A9-477B-A29D-F6690EE6B532}"/>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662109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F398-F05F-4793-9FA5-5B817EB95A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17F1CD-2CD4-4BBB-AB36-73A20B1A8D69}"/>
              </a:ext>
            </a:extLst>
          </p:cNvPr>
          <p:cNvSpPr>
            <a:spLocks noGrp="1"/>
          </p:cNvSpPr>
          <p:nvPr>
            <p:ph sz="half" idx="1"/>
          </p:nvPr>
        </p:nvSpPr>
        <p:spPr>
          <a:xfrm>
            <a:off x="960120" y="2587752"/>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67BBE02-B884-4CCC-9CBD-13B792BBA2BE}"/>
              </a:ext>
            </a:extLst>
          </p:cNvPr>
          <p:cNvSpPr>
            <a:spLocks noGrp="1"/>
          </p:cNvSpPr>
          <p:nvPr>
            <p:ph sz="half" idx="2"/>
          </p:nvPr>
        </p:nvSpPr>
        <p:spPr>
          <a:xfrm>
            <a:off x="6412992" y="2583371"/>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11">
            <a:extLst>
              <a:ext uri="{FF2B5EF4-FFF2-40B4-BE49-F238E27FC236}">
                <a16:creationId xmlns:a16="http://schemas.microsoft.com/office/drawing/2014/main" id="{B7FBE509-AA68-4D63-A589-AD5DE7FFFECA}"/>
              </a:ext>
            </a:extLst>
          </p:cNvPr>
          <p:cNvSpPr>
            <a:spLocks noGrp="1"/>
          </p:cNvSpPr>
          <p:nvPr>
            <p:ph type="dt" sz="half" idx="10"/>
          </p:nvPr>
        </p:nvSpPr>
        <p:spPr/>
        <p:txBody>
          <a:bodyPr/>
          <a:lstStyle/>
          <a:p>
            <a:pPr algn="r"/>
            <a:fld id="{A37D6D71-8B28-4ED6-B932-04B197003D23}" type="datetimeFigureOut">
              <a:rPr lang="en-US" smtClean="0"/>
              <a:pPr algn="r"/>
              <a:t>11/11/2020</a:t>
            </a:fld>
            <a:endParaRPr lang="en-US" dirty="0"/>
          </a:p>
        </p:txBody>
      </p:sp>
      <p:sp>
        <p:nvSpPr>
          <p:cNvPr id="13" name="Footer Placeholder 12">
            <a:extLst>
              <a:ext uri="{FF2B5EF4-FFF2-40B4-BE49-F238E27FC236}">
                <a16:creationId xmlns:a16="http://schemas.microsoft.com/office/drawing/2014/main" id="{9C1A4D52-57E4-4F45-BC2C-9FD73E9CEC59}"/>
              </a:ext>
            </a:extLst>
          </p:cNvPr>
          <p:cNvSpPr>
            <a:spLocks noGrp="1"/>
          </p:cNvSpPr>
          <p:nvPr>
            <p:ph type="ftr" sz="quarter" idx="11"/>
          </p:nvPr>
        </p:nvSpPr>
        <p:spPr/>
        <p:txBody>
          <a:bodyPr/>
          <a:lstStyle/>
          <a:p>
            <a:endParaRPr lang="en-US" dirty="0">
              <a:solidFill>
                <a:schemeClr val="tx1"/>
              </a:solidFill>
            </a:endParaRPr>
          </a:p>
        </p:txBody>
      </p:sp>
      <p:sp>
        <p:nvSpPr>
          <p:cNvPr id="14" name="Slide Number Placeholder 13">
            <a:extLst>
              <a:ext uri="{FF2B5EF4-FFF2-40B4-BE49-F238E27FC236}">
                <a16:creationId xmlns:a16="http://schemas.microsoft.com/office/drawing/2014/main" id="{E76AD5E1-358D-4236-85AE-74713259EF08}"/>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120220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87D32C-166A-4FBE-B24D-C25769095429}"/>
              </a:ext>
            </a:extLst>
          </p:cNvPr>
          <p:cNvSpPr>
            <a:spLocks noGrp="1"/>
          </p:cNvSpPr>
          <p:nvPr>
            <p:ph type="body" idx="1"/>
          </p:nvPr>
        </p:nvSpPr>
        <p:spPr>
          <a:xfrm>
            <a:off x="960121"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960120"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BB7D2C6-69D1-4DE4-BF68-5FB0623DB9E3}"/>
              </a:ext>
            </a:extLst>
          </p:cNvPr>
          <p:cNvSpPr>
            <a:spLocks noGrp="1"/>
          </p:cNvSpPr>
          <p:nvPr>
            <p:ph type="body" sz="quarter" idx="3"/>
          </p:nvPr>
        </p:nvSpPr>
        <p:spPr>
          <a:xfrm>
            <a:off x="6409944"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6409944"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p:txBody>
          <a:bodyPr/>
          <a:lstStyle/>
          <a:p>
            <a:pPr algn="r"/>
            <a:fld id="{A37D6D71-8B28-4ED6-B932-04B197003D23}" type="datetimeFigureOut">
              <a:rPr lang="en-US" smtClean="0"/>
              <a:pPr algn="r"/>
              <a:t>11/11/2020</a:t>
            </a:fld>
            <a:endParaRPr lang="en-US" dirty="0"/>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p:txBody>
          <a:bodyPr/>
          <a:lstStyle/>
          <a:p>
            <a:endParaRPr lang="en-US" dirty="0">
              <a:solidFill>
                <a:schemeClr val="tx1"/>
              </a:solidFill>
            </a:endParaRPr>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45256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7BA0-DC57-452F-85B7-C979AA690920}"/>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F1C53797-8D72-4774-AC93-EB9FDD650CCD}"/>
              </a:ext>
            </a:extLst>
          </p:cNvPr>
          <p:cNvSpPr>
            <a:spLocks noGrp="1"/>
          </p:cNvSpPr>
          <p:nvPr>
            <p:ph type="dt" sz="half" idx="10"/>
          </p:nvPr>
        </p:nvSpPr>
        <p:spPr/>
        <p:txBody>
          <a:bodyPr/>
          <a:lstStyle/>
          <a:p>
            <a:pPr algn="r"/>
            <a:fld id="{A37D6D71-8B28-4ED6-B932-04B197003D23}" type="datetimeFigureOut">
              <a:rPr lang="en-US" smtClean="0"/>
              <a:pPr algn="r"/>
              <a:t>11/11/2020</a:t>
            </a:fld>
            <a:endParaRPr lang="en-US" dirty="0"/>
          </a:p>
        </p:txBody>
      </p:sp>
      <p:sp>
        <p:nvSpPr>
          <p:cNvPr id="7" name="Footer Placeholder 6">
            <a:extLst>
              <a:ext uri="{FF2B5EF4-FFF2-40B4-BE49-F238E27FC236}">
                <a16:creationId xmlns:a16="http://schemas.microsoft.com/office/drawing/2014/main" id="{9E945AB7-1A32-4516-ABF9-B40958AE2E73}"/>
              </a:ext>
            </a:extLst>
          </p:cNvPr>
          <p:cNvSpPr>
            <a:spLocks noGrp="1"/>
          </p:cNvSpPr>
          <p:nvPr>
            <p:ph type="ftr" sz="quarter" idx="11"/>
          </p:nvPr>
        </p:nvSpPr>
        <p:spPr/>
        <p:txBody>
          <a:bodyPr/>
          <a:lstStyle/>
          <a:p>
            <a:endParaRPr lang="en-US" dirty="0">
              <a:solidFill>
                <a:schemeClr val="tx1"/>
              </a:solidFill>
            </a:endParaRPr>
          </a:p>
        </p:txBody>
      </p:sp>
      <p:sp>
        <p:nvSpPr>
          <p:cNvPr id="8" name="Slide Number Placeholder 7">
            <a:extLst>
              <a:ext uri="{FF2B5EF4-FFF2-40B4-BE49-F238E27FC236}">
                <a16:creationId xmlns:a16="http://schemas.microsoft.com/office/drawing/2014/main" id="{B22923C3-1D67-4089-A6B1-9A10315E807F}"/>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647380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FC0A8DC1-14F6-453B-A724-D6493F063F83}"/>
              </a:ext>
            </a:extLst>
          </p:cNvPr>
          <p:cNvSpPr>
            <a:spLocks noGrp="1"/>
          </p:cNvSpPr>
          <p:nvPr>
            <p:ph type="dt" sz="half" idx="10"/>
          </p:nvPr>
        </p:nvSpPr>
        <p:spPr/>
        <p:txBody>
          <a:bodyPr/>
          <a:lstStyle/>
          <a:p>
            <a:pPr algn="r"/>
            <a:fld id="{A37D6D71-8B28-4ED6-B932-04B197003D23}" type="datetimeFigureOut">
              <a:rPr lang="en-US" smtClean="0"/>
              <a:pPr algn="r"/>
              <a:t>11/11/2020</a:t>
            </a:fld>
            <a:endParaRPr lang="en-US" dirty="0"/>
          </a:p>
        </p:txBody>
      </p:sp>
      <p:sp>
        <p:nvSpPr>
          <p:cNvPr id="6" name="Footer Placeholder 5">
            <a:extLst>
              <a:ext uri="{FF2B5EF4-FFF2-40B4-BE49-F238E27FC236}">
                <a16:creationId xmlns:a16="http://schemas.microsoft.com/office/drawing/2014/main" id="{66E63FF0-1A91-4698-B12A-112D05373593}"/>
              </a:ext>
            </a:extLst>
          </p:cNvPr>
          <p:cNvSpPr>
            <a:spLocks noGrp="1"/>
          </p:cNvSpPr>
          <p:nvPr>
            <p:ph type="ftr" sz="quarter" idx="11"/>
          </p:nvPr>
        </p:nvSpPr>
        <p:spPr/>
        <p:txBody>
          <a:bodyPr/>
          <a:lstStyle/>
          <a:p>
            <a:endParaRPr lang="en-US" dirty="0">
              <a:solidFill>
                <a:schemeClr val="tx1"/>
              </a:solidFill>
            </a:endParaRPr>
          </a:p>
        </p:txBody>
      </p:sp>
      <p:sp>
        <p:nvSpPr>
          <p:cNvPr id="7" name="Slide Number Placeholder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744174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3A0FE-F7E3-433E-9A29-D778690D223A}"/>
              </a:ext>
            </a:extLst>
          </p:cNvPr>
          <p:cNvSpPr>
            <a:spLocks noGrp="1"/>
          </p:cNvSpPr>
          <p:nvPr>
            <p:ph idx="1"/>
          </p:nvPr>
        </p:nvSpPr>
        <p:spPr>
          <a:xfrm>
            <a:off x="5183188" y="2591850"/>
            <a:ext cx="6045644" cy="35935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794B15D-55F5-4208-AF40-41CAFEB56F4C}"/>
              </a:ext>
            </a:extLst>
          </p:cNvPr>
          <p:cNvSpPr>
            <a:spLocks noGrp="1"/>
          </p:cNvSpPr>
          <p:nvPr>
            <p:ph type="body" sz="half" idx="2"/>
          </p:nvPr>
        </p:nvSpPr>
        <p:spPr>
          <a:xfrm>
            <a:off x="960120" y="2591850"/>
            <a:ext cx="3811905" cy="3277137"/>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E8A46CE7-2F0F-4C85-B633-B9FCB8347AE7}"/>
              </a:ext>
            </a:extLst>
          </p:cNvPr>
          <p:cNvSpPr>
            <a:spLocks noGrp="1"/>
          </p:cNvSpPr>
          <p:nvPr>
            <p:ph type="dt" sz="half" idx="10"/>
          </p:nvPr>
        </p:nvSpPr>
        <p:spPr/>
        <p:txBody>
          <a:bodyPr/>
          <a:lstStyle/>
          <a:p>
            <a:pPr algn="r"/>
            <a:fld id="{A37D6D71-8B28-4ED6-B932-04B197003D23}" type="datetimeFigureOut">
              <a:rPr lang="en-US" smtClean="0"/>
              <a:pPr algn="r"/>
              <a:t>11/11/2020</a:t>
            </a:fld>
            <a:endParaRPr lang="en-US" dirty="0"/>
          </a:p>
        </p:txBody>
      </p:sp>
      <p:sp>
        <p:nvSpPr>
          <p:cNvPr id="9" name="Footer Placeholder 8">
            <a:extLst>
              <a:ext uri="{FF2B5EF4-FFF2-40B4-BE49-F238E27FC236}">
                <a16:creationId xmlns:a16="http://schemas.microsoft.com/office/drawing/2014/main" id="{D0900919-3A73-4918-9D97-8DBE7ABB7A19}"/>
              </a:ext>
            </a:extLst>
          </p:cNvPr>
          <p:cNvSpPr>
            <a:spLocks noGrp="1"/>
          </p:cNvSpPr>
          <p:nvPr>
            <p:ph type="ftr" sz="quarter" idx="11"/>
          </p:nvPr>
        </p:nvSpPr>
        <p:spPr/>
        <p:txBody>
          <a:bodyPr/>
          <a:lstStyle/>
          <a:p>
            <a:endParaRPr lang="en-US" dirty="0">
              <a:solidFill>
                <a:schemeClr val="tx1"/>
              </a:solidFill>
            </a:endParaRPr>
          </a:p>
        </p:txBody>
      </p:sp>
      <p:sp>
        <p:nvSpPr>
          <p:cNvPr id="10" name="Slide Number Placeholder 9">
            <a:extLst>
              <a:ext uri="{FF2B5EF4-FFF2-40B4-BE49-F238E27FC236}">
                <a16:creationId xmlns:a16="http://schemas.microsoft.com/office/drawing/2014/main" id="{08BC1001-E44E-4A9A-9E60-2E319A844F6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1" name="Title 10">
            <a:extLst>
              <a:ext uri="{FF2B5EF4-FFF2-40B4-BE49-F238E27FC236}">
                <a16:creationId xmlns:a16="http://schemas.microsoft.com/office/drawing/2014/main" id="{A125AC31-022C-40AA-B65C-C9AC48395A6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79485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797A575-703F-410E-9A84-F9B578FEAE80}"/>
              </a:ext>
            </a:extLst>
          </p:cNvPr>
          <p:cNvSpPr>
            <a:spLocks noGrp="1"/>
          </p:cNvSpPr>
          <p:nvPr>
            <p:ph type="pic" idx="1"/>
          </p:nvPr>
        </p:nvSpPr>
        <p:spPr>
          <a:xfrm>
            <a:off x="0" y="2267712"/>
            <a:ext cx="6571469" cy="4590288"/>
          </a:xfrm>
          <a:solidFill>
            <a:schemeClr val="bg1">
              <a:lumMod val="85000"/>
            </a:schemeClr>
          </a:solidFill>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518B509-934D-400A-A922-45B61AC6EDD8}"/>
              </a:ext>
            </a:extLst>
          </p:cNvPr>
          <p:cNvSpPr>
            <a:spLocks noGrp="1"/>
          </p:cNvSpPr>
          <p:nvPr>
            <p:ph type="body" sz="half" idx="2"/>
          </p:nvPr>
        </p:nvSpPr>
        <p:spPr>
          <a:xfrm>
            <a:off x="7235971" y="2587752"/>
            <a:ext cx="3992856" cy="3593592"/>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99813C51-6954-4F3A-A043-D1BCC8B50F83}"/>
              </a:ext>
            </a:extLst>
          </p:cNvPr>
          <p:cNvSpPr>
            <a:spLocks noGrp="1"/>
          </p:cNvSpPr>
          <p:nvPr>
            <p:ph type="dt" sz="half" idx="10"/>
          </p:nvPr>
        </p:nvSpPr>
        <p:spPr/>
        <p:txBody>
          <a:bodyPr/>
          <a:lstStyle/>
          <a:p>
            <a:pPr algn="r"/>
            <a:fld id="{A37D6D71-8B28-4ED6-B932-04B197003D23}" type="datetimeFigureOut">
              <a:rPr lang="en-US" smtClean="0"/>
              <a:pPr algn="r"/>
              <a:t>11/11/2020</a:t>
            </a:fld>
            <a:endParaRPr lang="en-US" dirty="0"/>
          </a:p>
        </p:txBody>
      </p:sp>
      <p:sp>
        <p:nvSpPr>
          <p:cNvPr id="9" name="Footer Placeholder 8">
            <a:extLst>
              <a:ext uri="{FF2B5EF4-FFF2-40B4-BE49-F238E27FC236}">
                <a16:creationId xmlns:a16="http://schemas.microsoft.com/office/drawing/2014/main" id="{C0AC32FB-49A3-40E4-9D24-177597043627}"/>
              </a:ext>
            </a:extLst>
          </p:cNvPr>
          <p:cNvSpPr>
            <a:spLocks noGrp="1"/>
          </p:cNvSpPr>
          <p:nvPr>
            <p:ph type="ftr" sz="quarter" idx="11"/>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effectLst>
                <a:outerShdw blurRad="50800" dist="38100" dir="2700000" algn="tl" rotWithShape="0">
                  <a:prstClr val="black">
                    <a:alpha val="43000"/>
                  </a:prstClr>
                </a:outerShdw>
              </a:effectLst>
            </a:endParaRPr>
          </a:p>
        </p:txBody>
      </p:sp>
      <p:sp>
        <p:nvSpPr>
          <p:cNvPr id="10" name="Slide Number Placeholder 9">
            <a:extLst>
              <a:ext uri="{FF2B5EF4-FFF2-40B4-BE49-F238E27FC236}">
                <a16:creationId xmlns:a16="http://schemas.microsoft.com/office/drawing/2014/main" id="{EC93F5E6-DAE6-447B-8038-5F4C9A799F57}"/>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2" name="Title 1">
            <a:extLst>
              <a:ext uri="{FF2B5EF4-FFF2-40B4-BE49-F238E27FC236}">
                <a16:creationId xmlns:a16="http://schemas.microsoft.com/office/drawing/2014/main" id="{9BFF97FB-514D-4FE8-A9A4-E9A111A56ED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86361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327B9-64C6-4AFE-8E67-F60CD17A80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92656D-F600-4D76-8A0F-BDBE78759B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A13412-4939-4879-B91F-BB5B029B6CEB}"/>
              </a:ext>
            </a:extLst>
          </p:cNvPr>
          <p:cNvSpPr>
            <a:spLocks noGrp="1"/>
          </p:cNvSpPr>
          <p:nvPr>
            <p:ph type="dt" sz="half" idx="10"/>
          </p:nvPr>
        </p:nvSpPr>
        <p:spPr/>
        <p:txBody>
          <a:bodyPr/>
          <a:lstStyle/>
          <a:p>
            <a:pPr algn="r"/>
            <a:fld id="{A37D6D71-8B28-4ED6-B932-04B197003D23}" type="datetimeFigureOut">
              <a:rPr lang="en-US" smtClean="0"/>
              <a:pPr algn="r"/>
              <a:t>11/11/2020</a:t>
            </a:fld>
            <a:endParaRPr lang="en-US" dirty="0"/>
          </a:p>
        </p:txBody>
      </p:sp>
      <p:sp>
        <p:nvSpPr>
          <p:cNvPr id="8" name="Footer Placeholder 7">
            <a:extLst>
              <a:ext uri="{FF2B5EF4-FFF2-40B4-BE49-F238E27FC236}">
                <a16:creationId xmlns:a16="http://schemas.microsoft.com/office/drawing/2014/main" id="{95237DB9-DE7D-4687-82D7-612600F06C3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6C819356-0444-4C23-82D3-E2FDE28D3DCB}"/>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578143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B51B7C-D548-4AB7-90A4-C196105E6D56}"/>
              </a:ext>
            </a:extLst>
          </p:cNvPr>
          <p:cNvSpPr/>
          <p:nvPr/>
        </p:nvSpPr>
        <p:spPr>
          <a:xfrm>
            <a:off x="7108274" y="0"/>
            <a:ext cx="508372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a:extLst>
              <a:ext uri="{FF2B5EF4-FFF2-40B4-BE49-F238E27FC236}">
                <a16:creationId xmlns:a16="http://schemas.microsoft.com/office/drawing/2014/main" id="{32DC521B-8B54-4843-9FF4-B2C30FA0043F}"/>
              </a:ext>
            </a:extLst>
          </p:cNvPr>
          <p:cNvSpPr>
            <a:spLocks noGrp="1"/>
          </p:cNvSpPr>
          <p:nvPr>
            <p:ph type="title" orient="vert"/>
          </p:nvPr>
        </p:nvSpPr>
        <p:spPr>
          <a:xfrm>
            <a:off x="7751740" y="643467"/>
            <a:ext cx="3477092" cy="5533495"/>
          </a:xfrm>
        </p:spPr>
        <p:txBody>
          <a:bodyPr vert="eaVert" tIns="91440" bIns="91440"/>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410E3F10-9E27-41E6-A965-4243E37BE3D5}"/>
              </a:ext>
            </a:extLst>
          </p:cNvPr>
          <p:cNvSpPr>
            <a:spLocks noGrp="1"/>
          </p:cNvSpPr>
          <p:nvPr>
            <p:ph type="body" orient="vert" idx="1"/>
          </p:nvPr>
        </p:nvSpPr>
        <p:spPr>
          <a:xfrm>
            <a:off x="960120" y="643467"/>
            <a:ext cx="5504687" cy="5533496"/>
          </a:xfrm>
        </p:spPr>
        <p:txBody>
          <a:bodyPr vert="eaVert" t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6341D62D-51A0-4AD7-8027-BF548FB6AAF3}"/>
              </a:ext>
            </a:extLst>
          </p:cNvPr>
          <p:cNvSpPr>
            <a:spLocks noGrp="1"/>
          </p:cNvSpPr>
          <p:nvPr>
            <p:ph type="dt" sz="half" idx="10"/>
          </p:nvPr>
        </p:nvSpPr>
        <p:spPr>
          <a:xfrm>
            <a:off x="7617898" y="6356350"/>
            <a:ext cx="2522798" cy="365125"/>
          </a:xfrm>
        </p:spPr>
        <p:txBody>
          <a:bodyPr/>
          <a:lstStyle>
            <a:lvl1pPr>
              <a:defRPr>
                <a:solidFill>
                  <a:schemeClr val="bg1"/>
                </a:solidFill>
              </a:defRPr>
            </a:lvl1pPr>
          </a:lstStyle>
          <a:p>
            <a:pPr algn="r"/>
            <a:fld id="{A37D6D71-8B28-4ED6-B932-04B197003D23}" type="datetimeFigureOut">
              <a:rPr lang="en-US" smtClean="0"/>
              <a:pPr algn="r"/>
              <a:t>11/11/2020</a:t>
            </a:fld>
            <a:endParaRPr lang="en-US" dirty="0"/>
          </a:p>
        </p:txBody>
      </p:sp>
      <p:sp>
        <p:nvSpPr>
          <p:cNvPr id="8" name="Footer Placeholder 7">
            <a:extLst>
              <a:ext uri="{FF2B5EF4-FFF2-40B4-BE49-F238E27FC236}">
                <a16:creationId xmlns:a16="http://schemas.microsoft.com/office/drawing/2014/main" id="{A5857492-A701-44A1-B1D5-7B2C8CD06582}"/>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EED2E8AE-F1AA-4D19-A434-102501D3B460}"/>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519480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153959-30FA-4987-A094-7243641F474B}"/>
              </a:ext>
            </a:extLst>
          </p:cNvPr>
          <p:cNvSpPr/>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50216229-A6DB-436A-B327-667E80F0A563}"/>
              </a:ext>
            </a:extLst>
          </p:cNvPr>
          <p:cNvSpPr>
            <a:spLocks noGrp="1"/>
          </p:cNvSpPr>
          <p:nvPr>
            <p:ph type="title"/>
          </p:nvPr>
        </p:nvSpPr>
        <p:spPr>
          <a:xfrm>
            <a:off x="960120" y="317814"/>
            <a:ext cx="10268712" cy="170078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2B351D-270D-480D-8AF5-6A213ED2B3FB}"/>
              </a:ext>
            </a:extLst>
          </p:cNvPr>
          <p:cNvSpPr>
            <a:spLocks noGrp="1"/>
          </p:cNvSpPr>
          <p:nvPr>
            <p:ph type="body" idx="1"/>
          </p:nvPr>
        </p:nvSpPr>
        <p:spPr>
          <a:xfrm>
            <a:off x="960120" y="2587752"/>
            <a:ext cx="10268712" cy="35935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EB0E73-3310-4A8F-BB4A-7A6A99121A61}"/>
              </a:ext>
            </a:extLst>
          </p:cNvPr>
          <p:cNvSpPr>
            <a:spLocks noGrp="1"/>
          </p:cNvSpPr>
          <p:nvPr>
            <p:ph type="dt" sz="half" idx="2"/>
          </p:nvPr>
        </p:nvSpPr>
        <p:spPr>
          <a:xfrm>
            <a:off x="6903720" y="6356350"/>
            <a:ext cx="3236976" cy="365125"/>
          </a:xfrm>
          <a:prstGeom prst="rect">
            <a:avLst/>
          </a:prstGeom>
        </p:spPr>
        <p:txBody>
          <a:bodyPr vert="horz" lIns="91440" tIns="45720" rIns="91440" bIns="45720" rtlCol="0" anchor="ctr"/>
          <a:lstStyle>
            <a:lvl1pPr algn="just">
              <a:defRPr sz="1200" spc="50" baseline="0">
                <a:solidFill>
                  <a:schemeClr val="tx1"/>
                </a:solidFill>
              </a:defRPr>
            </a:lvl1pPr>
          </a:lstStyle>
          <a:p>
            <a:pPr algn="r"/>
            <a:fld id="{A37D6D71-8B28-4ED6-B932-04B197003D23}" type="datetimeFigureOut">
              <a:rPr lang="en-US" smtClean="0"/>
              <a:pPr algn="r"/>
              <a:t>11/11/2020</a:t>
            </a:fld>
            <a:endParaRPr lang="en-US" spc="50" dirty="0"/>
          </a:p>
        </p:txBody>
      </p:sp>
      <p:sp>
        <p:nvSpPr>
          <p:cNvPr id="5" name="Footer Placeholder 4">
            <a:extLst>
              <a:ext uri="{FF2B5EF4-FFF2-40B4-BE49-F238E27FC236}">
                <a16:creationId xmlns:a16="http://schemas.microsoft.com/office/drawing/2014/main" id="{1381C4C0-515B-4404-A780-C31E7DFE54A4}"/>
              </a:ext>
            </a:extLst>
          </p:cNvPr>
          <p:cNvSpPr>
            <a:spLocks noGrp="1"/>
          </p:cNvSpPr>
          <p:nvPr>
            <p:ph type="ftr" sz="quarter" idx="3"/>
          </p:nvPr>
        </p:nvSpPr>
        <p:spPr>
          <a:xfrm>
            <a:off x="960120" y="6356350"/>
            <a:ext cx="5504688" cy="365125"/>
          </a:xfrm>
          <a:prstGeom prst="rect">
            <a:avLst/>
          </a:prstGeom>
        </p:spPr>
        <p:txBody>
          <a:bodyPr vert="horz" lIns="91440" tIns="45720" rIns="91440" bIns="45720" rtlCol="0" anchor="ctr"/>
          <a:lstStyle>
            <a:lvl1pPr algn="l">
              <a:defRPr sz="1100" cap="all" spc="50" baseline="0">
                <a:solidFill>
                  <a:schemeClr val="tx1"/>
                </a:solidFill>
              </a:defRPr>
            </a:lvl1pPr>
          </a:lstStyle>
          <a:p>
            <a:endParaRPr lang="en-US" spc="50" dirty="0"/>
          </a:p>
        </p:txBody>
      </p:sp>
      <p:sp>
        <p:nvSpPr>
          <p:cNvPr id="6" name="Slide Number Placeholder 5">
            <a:extLst>
              <a:ext uri="{FF2B5EF4-FFF2-40B4-BE49-F238E27FC236}">
                <a16:creationId xmlns:a16="http://schemas.microsoft.com/office/drawing/2014/main" id="{944C30C7-F013-428C-A6F7-A8CCCD14CEF4}"/>
              </a:ext>
            </a:extLst>
          </p:cNvPr>
          <p:cNvSpPr>
            <a:spLocks noGrp="1"/>
          </p:cNvSpPr>
          <p:nvPr>
            <p:ph type="sldNum" sz="quarter" idx="4"/>
          </p:nvPr>
        </p:nvSpPr>
        <p:spPr>
          <a:xfrm>
            <a:off x="10296144" y="6356350"/>
            <a:ext cx="932688" cy="365125"/>
          </a:xfrm>
          <a:prstGeom prst="rect">
            <a:avLst/>
          </a:prstGeom>
        </p:spPr>
        <p:txBody>
          <a:bodyPr vert="horz" lIns="91440" tIns="45720" rIns="91440" bIns="45720" rtlCol="0" anchor="ctr"/>
          <a:lstStyle>
            <a:lvl1pPr algn="r">
              <a:defRPr sz="1200">
                <a:solidFill>
                  <a:schemeClr val="tx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173548135"/>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90000"/>
        </a:lnSpc>
        <a:spcBef>
          <a:spcPct val="0"/>
        </a:spcBef>
        <a:buNone/>
        <a:defRPr sz="6600" kern="1200" cap="all" spc="120" baseline="0">
          <a:solidFill>
            <a:schemeClr val="bg1"/>
          </a:solidFill>
          <a:latin typeface="+mj-lt"/>
          <a:ea typeface="+mj-ea"/>
          <a:cs typeface="+mj-cs"/>
        </a:defRPr>
      </a:lvl1pPr>
    </p:titleStyle>
    <p:bodyStyle>
      <a:lvl1pPr marL="0" indent="0" algn="l" defTabSz="914400" rtl="0" eaLnBrk="1" latinLnBrk="0" hangingPunct="1">
        <a:lnSpc>
          <a:spcPct val="101000"/>
        </a:lnSpc>
        <a:spcBef>
          <a:spcPts val="700"/>
        </a:spcBef>
        <a:spcAft>
          <a:spcPts val="700"/>
        </a:spcAft>
        <a:buFont typeface="Arial" panose="020B0604020202020204" pitchFamily="34" charset="0"/>
        <a:buNone/>
        <a:defRPr sz="2600" kern="1200" spc="50" baseline="0">
          <a:solidFill>
            <a:schemeClr val="tx1"/>
          </a:solidFill>
          <a:latin typeface="+mn-lt"/>
          <a:ea typeface="+mn-ea"/>
          <a:cs typeface="+mn-cs"/>
        </a:defRPr>
      </a:lvl1pPr>
      <a:lvl2pPr marL="274320" indent="-274320" algn="l" defTabSz="914400" rtl="0" eaLnBrk="1" latinLnBrk="0" hangingPunct="1">
        <a:lnSpc>
          <a:spcPct val="101000"/>
        </a:lnSpc>
        <a:spcBef>
          <a:spcPts val="400"/>
        </a:spcBef>
        <a:spcAft>
          <a:spcPts val="400"/>
        </a:spcAft>
        <a:buClrTx/>
        <a:buFont typeface="Wingdings" panose="05000000000000000000" pitchFamily="2" charset="2"/>
        <a:buChar char="§"/>
        <a:defRPr sz="2300" kern="1200" spc="50" baseline="0">
          <a:solidFill>
            <a:schemeClr val="tx1"/>
          </a:solidFill>
          <a:latin typeface="+mn-lt"/>
          <a:ea typeface="+mn-ea"/>
          <a:cs typeface="+mn-cs"/>
        </a:defRPr>
      </a:lvl2pPr>
      <a:lvl3pPr marL="27432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3pPr>
      <a:lvl4pPr marL="594360" indent="-274320" algn="l" defTabSz="914400" rtl="0" eaLnBrk="1" latinLnBrk="0" hangingPunct="1">
        <a:lnSpc>
          <a:spcPct val="101000"/>
        </a:lnSpc>
        <a:spcBef>
          <a:spcPts val="400"/>
        </a:spcBef>
        <a:spcAft>
          <a:spcPts val="400"/>
        </a:spcAft>
        <a:buClrTx/>
        <a:buFont typeface="Wingdings" panose="05000000000000000000" pitchFamily="2" charset="2"/>
        <a:buChar char="§"/>
        <a:defRPr sz="1800" kern="1200" spc="50" baseline="0">
          <a:solidFill>
            <a:schemeClr val="tx1"/>
          </a:solidFill>
          <a:latin typeface="+mn-lt"/>
          <a:ea typeface="+mn-ea"/>
          <a:cs typeface="+mn-cs"/>
        </a:defRPr>
      </a:lvl4pPr>
      <a:lvl5pPr marL="59436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8">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62"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10">
            <a:extLst>
              <a:ext uri="{FF2B5EF4-FFF2-40B4-BE49-F238E27FC236}">
                <a16:creationId xmlns:a16="http://schemas.microsoft.com/office/drawing/2014/main" id="{D65E0E3C-32F3-480B-9842-7611BBE2E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345" y="0"/>
            <a:ext cx="753465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4F26BBB-ECBA-44B6-BD34-4C70195207DD}"/>
              </a:ext>
            </a:extLst>
          </p:cNvPr>
          <p:cNvSpPr>
            <a:spLocks noGrp="1"/>
          </p:cNvSpPr>
          <p:nvPr>
            <p:ph type="ctrTitle"/>
          </p:nvPr>
        </p:nvSpPr>
        <p:spPr>
          <a:xfrm>
            <a:off x="4360986" y="-1383323"/>
            <a:ext cx="6870896" cy="5835506"/>
          </a:xfrm>
        </p:spPr>
        <p:txBody>
          <a:bodyPr anchor="b">
            <a:normAutofit/>
          </a:bodyPr>
          <a:lstStyle/>
          <a:p>
            <a:r>
              <a:rPr lang="en-US" sz="1200" b="1" dirty="0">
                <a:solidFill>
                  <a:schemeClr val="bg1"/>
                </a:solidFill>
                <a:latin typeface="Times New Roman" panose="02020603050405020304" pitchFamily="18" charset="0"/>
                <a:cs typeface="Times New Roman" panose="02020603050405020304" pitchFamily="18" charset="0"/>
              </a:rPr>
              <a:t>Health care system for Hispanic population</a:t>
            </a:r>
          </a:p>
        </p:txBody>
      </p:sp>
      <p:sp>
        <p:nvSpPr>
          <p:cNvPr id="3" name="Subtitle 2">
            <a:extLst>
              <a:ext uri="{FF2B5EF4-FFF2-40B4-BE49-F238E27FC236}">
                <a16:creationId xmlns:a16="http://schemas.microsoft.com/office/drawing/2014/main" id="{1F85ABF9-3FB7-454C-859F-2797ECA2B477}"/>
              </a:ext>
            </a:extLst>
          </p:cNvPr>
          <p:cNvSpPr>
            <a:spLocks noGrp="1"/>
          </p:cNvSpPr>
          <p:nvPr>
            <p:ph type="subTitle" idx="1"/>
          </p:nvPr>
        </p:nvSpPr>
        <p:spPr>
          <a:xfrm>
            <a:off x="5315735" y="4646030"/>
            <a:ext cx="5916145" cy="1344868"/>
          </a:xfrm>
        </p:spPr>
        <p:txBody>
          <a:bodyPr anchor="t">
            <a:normAutofit/>
          </a:bodyPr>
          <a:lstStyle/>
          <a:p>
            <a:r>
              <a:rPr lang="en-US" sz="1200" b="1" dirty="0">
                <a:latin typeface="Times New Roman" panose="02020603050405020304" pitchFamily="18" charset="0"/>
                <a:cs typeface="Times New Roman" panose="02020603050405020304" pitchFamily="18" charset="0"/>
              </a:rPr>
              <a:t>Hispanic population</a:t>
            </a:r>
          </a:p>
        </p:txBody>
      </p:sp>
      <p:pic>
        <p:nvPicPr>
          <p:cNvPr id="23" name="Picture 3">
            <a:extLst>
              <a:ext uri="{FF2B5EF4-FFF2-40B4-BE49-F238E27FC236}">
                <a16:creationId xmlns:a16="http://schemas.microsoft.com/office/drawing/2014/main" id="{31FC1333-DDF9-4395-9181-FD5033EADE05}"/>
              </a:ext>
            </a:extLst>
          </p:cNvPr>
          <p:cNvPicPr>
            <a:picLocks noChangeAspect="1"/>
          </p:cNvPicPr>
          <p:nvPr/>
        </p:nvPicPr>
        <p:blipFill rotWithShape="1">
          <a:blip r:embed="rId2"/>
          <a:srcRect l="23436" r="25631"/>
          <a:stretch/>
        </p:blipFill>
        <p:spPr>
          <a:xfrm>
            <a:off x="20" y="10"/>
            <a:ext cx="4657325" cy="6857990"/>
          </a:xfrm>
          <a:prstGeom prst="rect">
            <a:avLst/>
          </a:prstGeom>
        </p:spPr>
      </p:pic>
    </p:spTree>
    <p:extLst>
      <p:ext uri="{BB962C8B-B14F-4D97-AF65-F5344CB8AC3E}">
        <p14:creationId xmlns:p14="http://schemas.microsoft.com/office/powerpoint/2010/main" val="4253186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4761E-21A6-4E60-88D7-75D6ADEC5F93}"/>
              </a:ext>
            </a:extLst>
          </p:cNvPr>
          <p:cNvSpPr>
            <a:spLocks noGrp="1"/>
          </p:cNvSpPr>
          <p:nvPr>
            <p:ph type="title"/>
          </p:nvPr>
        </p:nvSpPr>
        <p:spPr/>
        <p:txBody>
          <a:bodyPr>
            <a:normAutofit/>
          </a:bodyPr>
          <a:lstStyle/>
          <a:p>
            <a:r>
              <a:rPr lang="en-US" sz="1200" b="1" dirty="0">
                <a:latin typeface="Times New Roman" panose="02020603050405020304" pitchFamily="18" charset="0"/>
                <a:cs typeface="Times New Roman" panose="02020603050405020304" pitchFamily="18" charset="0"/>
              </a:rPr>
              <a:t>Hispanic population</a:t>
            </a:r>
          </a:p>
        </p:txBody>
      </p:sp>
      <p:sp>
        <p:nvSpPr>
          <p:cNvPr id="3" name="Content Placeholder 2">
            <a:extLst>
              <a:ext uri="{FF2B5EF4-FFF2-40B4-BE49-F238E27FC236}">
                <a16:creationId xmlns:a16="http://schemas.microsoft.com/office/drawing/2014/main" id="{9B2CE2FC-D910-4442-B7E4-4AC33AE83694}"/>
              </a:ext>
            </a:extLst>
          </p:cNvPr>
          <p:cNvSpPr>
            <a:spLocks noGrp="1"/>
          </p:cNvSpPr>
          <p:nvPr>
            <p:ph idx="1"/>
          </p:nvPr>
        </p:nvSpPr>
        <p:spPr/>
        <p:txBody>
          <a:bodyPr>
            <a:normAutofit fontScale="25000" lnSpcReduction="20000"/>
          </a:bodyPr>
          <a:lstStyle/>
          <a:p>
            <a:pPr marL="457200" indent="-457200">
              <a:lnSpc>
                <a:spcPct val="210000"/>
              </a:lnSpc>
              <a:buFont typeface="Arial" panose="020B0604020202020204" pitchFamily="34" charset="0"/>
              <a:buChar char="•"/>
            </a:pPr>
            <a:r>
              <a:rPr lang="en-US" sz="4800" dirty="0">
                <a:latin typeface="Times New Roman" panose="02020603050405020304" pitchFamily="18" charset="0"/>
                <a:cs typeface="Times New Roman" panose="02020603050405020304" pitchFamily="18" charset="0"/>
              </a:rPr>
              <a:t>Hispanics are made up of fastest growing minority group in the united states, further, this group lives long and rarely dies from conditions like cancer and heart attack. The group significantly contribute to the national economy, health as well as cultural diversity.</a:t>
            </a:r>
          </a:p>
          <a:p>
            <a:pPr marL="457200" indent="-457200">
              <a:lnSpc>
                <a:spcPct val="210000"/>
              </a:lnSpc>
              <a:buFont typeface="Arial" panose="020B0604020202020204" pitchFamily="34" charset="0"/>
              <a:buChar char="•"/>
            </a:pPr>
            <a:r>
              <a:rPr lang="en-US" sz="4800" dirty="0">
                <a:latin typeface="Times New Roman" panose="02020603050405020304" pitchFamily="18" charset="0"/>
                <a:cs typeface="Times New Roman" panose="02020603050405020304" pitchFamily="18" charset="0"/>
              </a:rPr>
              <a:t>Furthermore, the group are disadvantaged in a way that they are among the low income earners in the country thus are unable to access health care services and covers.</a:t>
            </a:r>
          </a:p>
          <a:p>
            <a:pPr marL="457200" indent="-457200">
              <a:lnSpc>
                <a:spcPct val="210000"/>
              </a:lnSpc>
              <a:buFont typeface="Arial" panose="020B0604020202020204" pitchFamily="34" charset="0"/>
              <a:buChar char="•"/>
            </a:pPr>
            <a:r>
              <a:rPr lang="en-US" sz="4800" dirty="0">
                <a:latin typeface="Times New Roman" panose="02020603050405020304" pitchFamily="18" charset="0"/>
                <a:cs typeface="Times New Roman" panose="02020603050405020304" pitchFamily="18" charset="0"/>
              </a:rPr>
              <a:t>Research nevertheless, states that this group have the healthiest eating habits, (Prasetya et al., 2020)increased social networks and they are the only group of people with lowest smoking rates.</a:t>
            </a:r>
          </a:p>
          <a:p>
            <a:pPr marL="457200" indent="-457200">
              <a:lnSpc>
                <a:spcPct val="210000"/>
              </a:lnSpc>
              <a:buFont typeface="Arial" panose="020B0604020202020204" pitchFamily="34" charset="0"/>
              <a:buChar char="•"/>
            </a:pPr>
            <a:r>
              <a:rPr lang="en-US" sz="4800" dirty="0">
                <a:latin typeface="Times New Roman" panose="02020603050405020304" pitchFamily="18" charset="0"/>
                <a:cs typeface="Times New Roman" panose="02020603050405020304" pitchFamily="18" charset="0"/>
              </a:rPr>
              <a:t>Hispanics accessed proper health care services after the execution of the Affordable Care Act, but they still have issues that may arise from a narrow cultural sensitivity.</a:t>
            </a:r>
          </a:p>
          <a:p>
            <a:pPr marL="457200" indent="-457200">
              <a:lnSpc>
                <a:spcPct val="210000"/>
              </a:lnSpc>
              <a:buFont typeface="Arial" panose="020B0604020202020204" pitchFamily="34" charset="0"/>
              <a:buChar char="•"/>
            </a:pPr>
            <a:r>
              <a:rPr lang="en-US" sz="4800" dirty="0">
                <a:latin typeface="Times New Roman" panose="02020603050405020304" pitchFamily="18" charset="0"/>
                <a:cs typeface="Times New Roman" panose="02020603050405020304" pitchFamily="18" charset="0"/>
              </a:rPr>
              <a:t>Inequalities in terms of health matters in regards to the Hispanics that mostly originate from their status economically, culturally, and employment wise.</a:t>
            </a:r>
          </a:p>
          <a:p>
            <a:pPr marL="457200" indent="-457200">
              <a:lnSpc>
                <a:spcPct val="210000"/>
              </a:lnSpc>
              <a:buFont typeface="Arial" panose="020B0604020202020204" pitchFamily="34" charset="0"/>
              <a:buChar char="•"/>
            </a:pPr>
            <a:r>
              <a:rPr lang="en-US" sz="4800" dirty="0">
                <a:latin typeface="Times New Roman" panose="02020603050405020304" pitchFamily="18" charset="0"/>
                <a:cs typeface="Times New Roman" panose="02020603050405020304" pitchFamily="18" charset="0"/>
              </a:rPr>
              <a:t>It is evident that Hispanics living in the united states are about fifteen years younger, but most unlikely to have completed high school. This further, makes them to live under the poverty line and less likely to communicate proficient English.</a:t>
            </a:r>
          </a:p>
          <a:p>
            <a:pPr marL="457200" indent="-457200">
              <a:lnSpc>
                <a:spcPct val="210000"/>
              </a:lnSpc>
              <a:buFont typeface="Arial" panose="020B0604020202020204" pitchFamily="34" charset="0"/>
              <a:buChar char="•"/>
            </a:pPr>
            <a:r>
              <a:rPr lang="en-US" sz="4800" dirty="0">
                <a:latin typeface="Times New Roman" panose="02020603050405020304" pitchFamily="18" charset="0"/>
                <a:cs typeface="Times New Roman" panose="02020603050405020304" pitchFamily="18" charset="0"/>
              </a:rPr>
              <a:t>Additionally, Hispanics women are at great risk as they are unlikely to access proper medical care due to the adverse conditions in social and health conditions.</a:t>
            </a:r>
          </a:p>
          <a:p>
            <a:pPr marL="457200" indent="-45720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0745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7FE42-FB3F-46B9-B60F-19ABB3080CA6}"/>
              </a:ext>
            </a:extLst>
          </p:cNvPr>
          <p:cNvSpPr>
            <a:spLocks noGrp="1"/>
          </p:cNvSpPr>
          <p:nvPr>
            <p:ph type="title"/>
          </p:nvPr>
        </p:nvSpPr>
        <p:spPr/>
        <p:txBody>
          <a:bodyPr>
            <a:normAutofit/>
          </a:bodyPr>
          <a:lstStyle/>
          <a:p>
            <a:pPr algn="ctr"/>
            <a:r>
              <a:rPr lang="en-US" sz="1200" b="1" dirty="0">
                <a:latin typeface="Times New Roman" panose="02020603050405020304" pitchFamily="18" charset="0"/>
                <a:cs typeface="Times New Roman" panose="02020603050405020304" pitchFamily="18" charset="0"/>
              </a:rPr>
              <a:t>health</a:t>
            </a:r>
          </a:p>
        </p:txBody>
      </p:sp>
      <p:sp>
        <p:nvSpPr>
          <p:cNvPr id="3" name="Content Placeholder 2">
            <a:extLst>
              <a:ext uri="{FF2B5EF4-FFF2-40B4-BE49-F238E27FC236}">
                <a16:creationId xmlns:a16="http://schemas.microsoft.com/office/drawing/2014/main" id="{7FB62E57-7662-4BC4-83AF-5A4EFFD82B21}"/>
              </a:ext>
            </a:extLst>
          </p:cNvPr>
          <p:cNvSpPr>
            <a:spLocks noGrp="1"/>
          </p:cNvSpPr>
          <p:nvPr>
            <p:ph idx="1"/>
          </p:nvPr>
        </p:nvSpPr>
        <p:spPr/>
        <p:txBody>
          <a:bodyPr>
            <a:noAutofit/>
          </a:bodyPr>
          <a:lstStyle/>
          <a:p>
            <a:pPr marL="457200" indent="-457200">
              <a:lnSpc>
                <a:spcPct val="200000"/>
              </a:lnSpc>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Hispanics are at high risk of contacting diseases that include the non-communicable diseases this is brought about by the reduced access to health care services.</a:t>
            </a:r>
          </a:p>
          <a:p>
            <a:pPr marL="457200" indent="-457200">
              <a:lnSpc>
                <a:spcPct val="200000"/>
              </a:lnSpc>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The group in addition, tends to be faced with more serious risks associated with their health, (Anwar et al., 2017)this conditions include obesity, teen pregnancies, as well as tobacco use. </a:t>
            </a:r>
          </a:p>
          <a:p>
            <a:pPr marL="457200" indent="-457200">
              <a:lnSpc>
                <a:spcPct val="200000"/>
              </a:lnSpc>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Health care in the united states are mostly done based on employment terms since it is employer-based health covers which are either Medicare or Medicaid. It is almost impossible for the Hispanics group to access medical services thus they tend to have fewer chances to fully utilize the preventive services in regards with their counterparts in other ethnic groups.</a:t>
            </a:r>
          </a:p>
          <a:p>
            <a:pPr marL="457200" indent="-457200">
              <a:lnSpc>
                <a:spcPct val="200000"/>
              </a:lnSpc>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Adults from this minority group usually have lower ambiguity in regards to most chronic conditions than the entire adult population in the united states.</a:t>
            </a:r>
          </a:p>
          <a:p>
            <a:pPr marL="457200" indent="-457200">
              <a:lnSpc>
                <a:spcPct val="210000"/>
              </a:lnSpc>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The 2017 united states census, it is clear that almost 25.0 percent of Hispanics, compared to their counterparts at 14.7 percent did work at service occupations. Further, unemployment rate amongst the Hispanics stand at 6.0 compared to the non-Hispanic who stand at 4.2 percent which demonstrated the Hispanics were living below the poverty line. </a:t>
            </a:r>
          </a:p>
        </p:txBody>
      </p:sp>
    </p:spTree>
    <p:extLst>
      <p:ext uri="{BB962C8B-B14F-4D97-AF65-F5344CB8AC3E}">
        <p14:creationId xmlns:p14="http://schemas.microsoft.com/office/powerpoint/2010/main" val="358177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9BC70-0019-45C5-AD0B-87A78DE90596}"/>
              </a:ext>
            </a:extLst>
          </p:cNvPr>
          <p:cNvSpPr>
            <a:spLocks noGrp="1"/>
          </p:cNvSpPr>
          <p:nvPr>
            <p:ph type="title"/>
          </p:nvPr>
        </p:nvSpPr>
        <p:spPr/>
        <p:txBody>
          <a:bodyPr>
            <a:normAutofit/>
          </a:bodyPr>
          <a:lstStyle/>
          <a:p>
            <a:pPr algn="ctr"/>
            <a:r>
              <a:rPr lang="en-US" sz="1200" b="1" dirty="0">
                <a:latin typeface="Times New Roman" panose="02020603050405020304" pitchFamily="18" charset="0"/>
                <a:cs typeface="Times New Roman" panose="02020603050405020304" pitchFamily="18" charset="0"/>
              </a:rPr>
              <a:t>language</a:t>
            </a:r>
          </a:p>
        </p:txBody>
      </p:sp>
      <p:sp>
        <p:nvSpPr>
          <p:cNvPr id="3" name="Content Placeholder 2">
            <a:extLst>
              <a:ext uri="{FF2B5EF4-FFF2-40B4-BE49-F238E27FC236}">
                <a16:creationId xmlns:a16="http://schemas.microsoft.com/office/drawing/2014/main" id="{5855935F-6026-46C5-9880-21A780D52791}"/>
              </a:ext>
            </a:extLst>
          </p:cNvPr>
          <p:cNvSpPr>
            <a:spLocks noGrp="1"/>
          </p:cNvSpPr>
          <p:nvPr>
            <p:ph idx="1"/>
          </p:nvPr>
        </p:nvSpPr>
        <p:spPr/>
        <p:txBody>
          <a:bodyPr>
            <a:normAutofit/>
          </a:bodyPr>
          <a:lstStyle/>
          <a:p>
            <a:pPr marL="171450" indent="-171450">
              <a:lnSpc>
                <a:spcPct val="200000"/>
              </a:lnSpc>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Language barriers have been a great influence when it comes to Hispanics accessing health care services, as well as being able to get access to preventive care due to them not being able to have health covers.</a:t>
            </a:r>
          </a:p>
          <a:p>
            <a:pPr marL="171450" indent="-171450">
              <a:lnSpc>
                <a:spcPct val="200000"/>
              </a:lnSpc>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This conditions have impacted the Hispanics to be leading in different illness and death, such conditions include heart disease, cancer, diabetes, and stroke.</a:t>
            </a:r>
          </a:p>
          <a:p>
            <a:pPr marL="171450" indent="-171450">
              <a:lnSpc>
                <a:spcPct val="200000"/>
              </a:lnSpc>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For instance, Hispanics population unlike their counterparts have low rates of infants born with low birth weight.</a:t>
            </a:r>
          </a:p>
          <a:p>
            <a:pPr marL="171450" indent="-171450">
              <a:lnSpc>
                <a:spcPct val="200000"/>
              </a:lnSpc>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In summary, all ethnic groups should be considered no matter their races or whether they are minor or major, they should be considered in terms of the services they should receive as a community which include education, health care and educational achievements.</a:t>
            </a:r>
          </a:p>
        </p:txBody>
      </p:sp>
    </p:spTree>
    <p:extLst>
      <p:ext uri="{BB962C8B-B14F-4D97-AF65-F5344CB8AC3E}">
        <p14:creationId xmlns:p14="http://schemas.microsoft.com/office/powerpoint/2010/main" val="1478227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2C065-57FA-4E43-A7F2-3BC14677D818}"/>
              </a:ext>
            </a:extLst>
          </p:cNvPr>
          <p:cNvSpPr>
            <a:spLocks noGrp="1"/>
          </p:cNvSpPr>
          <p:nvPr>
            <p:ph type="title"/>
          </p:nvPr>
        </p:nvSpPr>
        <p:spPr/>
        <p:txBody>
          <a:bodyPr>
            <a:normAutofit/>
          </a:bodyPr>
          <a:lstStyle/>
          <a:p>
            <a:pPr algn="ctr"/>
            <a:r>
              <a:rPr lang="en-US" sz="1200" b="1"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03BAC9D2-0872-4606-BCE8-2F5772AC168B}"/>
              </a:ext>
            </a:extLst>
          </p:cNvPr>
          <p:cNvSpPr>
            <a:spLocks noGrp="1"/>
          </p:cNvSpPr>
          <p:nvPr>
            <p:ph idx="1"/>
          </p:nvPr>
        </p:nvSpPr>
        <p:spPr/>
        <p:txBody>
          <a:bodyPr>
            <a:normAutofit/>
          </a:bodyPr>
          <a:lstStyle/>
          <a:p>
            <a:pPr algn="ctr"/>
            <a:endParaRPr lang="en-US" sz="1200" b="1"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Anwar, H., Ashraf, M., Saqib, M., Ashraf, M., &amp; Ishfaq, K. (2017). https://www.ijser.org/research-paper-publishing-april-2017.aspx. International Journal Of Scientific &amp; Engineering Research, 8(4), 1045-1051. https://doi.org/10.14299/ijser.2017.04.008</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Prasetya, F., Saifuddin, D., &amp; Ansir, N. (2020). https://www.ijser.org/research-paper-publishing-april-2020.aspx. International Journal Of Scientific &amp; Engineering Research, 11(04), 1801-1806. https://doi.org/10.14299/ijser.2020.04.06</a:t>
            </a:r>
          </a:p>
        </p:txBody>
      </p:sp>
    </p:spTree>
    <p:extLst>
      <p:ext uri="{BB962C8B-B14F-4D97-AF65-F5344CB8AC3E}">
        <p14:creationId xmlns:p14="http://schemas.microsoft.com/office/powerpoint/2010/main" val="3623914278"/>
      </p:ext>
    </p:extLst>
  </p:cSld>
  <p:clrMapOvr>
    <a:masterClrMapping/>
  </p:clrMapOvr>
</p:sld>
</file>

<file path=ppt/theme/theme1.xml><?xml version="1.0" encoding="utf-8"?>
<a:theme xmlns:a="http://schemas.openxmlformats.org/drawingml/2006/main" name="JuxtaposeVTI">
  <a:themeElements>
    <a:clrScheme name="AnalogousFromDarkSeedLeftStep">
      <a:dk1>
        <a:srgbClr val="000000"/>
      </a:dk1>
      <a:lt1>
        <a:srgbClr val="FFFFFF"/>
      </a:lt1>
      <a:dk2>
        <a:srgbClr val="1C2831"/>
      </a:dk2>
      <a:lt2>
        <a:srgbClr val="F1F3F0"/>
      </a:lt2>
      <a:accent1>
        <a:srgbClr val="A43BD5"/>
      </a:accent1>
      <a:accent2>
        <a:srgbClr val="5D37C7"/>
      </a:accent2>
      <a:accent3>
        <a:srgbClr val="3B52D5"/>
      </a:accent3>
      <a:accent4>
        <a:srgbClr val="2980C3"/>
      </a:accent4>
      <a:accent5>
        <a:srgbClr val="35BDBF"/>
      </a:accent5>
      <a:accent6>
        <a:srgbClr val="29C386"/>
      </a:accent6>
      <a:hlink>
        <a:srgbClr val="3996AC"/>
      </a:hlink>
      <a:folHlink>
        <a:srgbClr val="7F7F7F"/>
      </a:folHlink>
    </a:clrScheme>
    <a:fontScheme name="Custom 167">
      <a:majorFont>
        <a:latin typeface="Franklin Gothic Demi Cond"/>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uxtaposeVTI" id="{FBDCC3B4-6EA8-442A-B697-43C068E31FE3}" vid="{090F2E09-E4E2-4F71-A70E-279F5A0D9E0A}"/>
    </a:ext>
  </a:extLst>
</a:theme>
</file>

<file path=docProps/app.xml><?xml version="1.0" encoding="utf-8"?>
<Properties xmlns="http://schemas.openxmlformats.org/officeDocument/2006/extended-properties" xmlns:vt="http://schemas.openxmlformats.org/officeDocument/2006/docPropsVTypes">
  <TotalTime>203</TotalTime>
  <Words>705</Words>
  <Application>Microsoft Office PowerPoint</Application>
  <PresentationFormat>Widescreen</PresentationFormat>
  <Paragraphs>26</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Franklin Gothic Demi Cond</vt:lpstr>
      <vt:lpstr>Franklin Gothic Medium</vt:lpstr>
      <vt:lpstr>Times New Roman</vt:lpstr>
      <vt:lpstr>Wingdings</vt:lpstr>
      <vt:lpstr>JuxtaposeVTI</vt:lpstr>
      <vt:lpstr>Health care system for Hispanic population</vt:lpstr>
      <vt:lpstr>Hispanic population</vt:lpstr>
      <vt:lpstr>health</vt:lpstr>
      <vt:lpstr>language</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care system and how it works for Hispanic population</dc:title>
  <dc:creator>hp</dc:creator>
  <cp:lastModifiedBy>hp</cp:lastModifiedBy>
  <cp:revision>38</cp:revision>
  <dcterms:created xsi:type="dcterms:W3CDTF">2020-11-12T01:06:57Z</dcterms:created>
  <dcterms:modified xsi:type="dcterms:W3CDTF">2020-11-12T04:30:19Z</dcterms:modified>
</cp:coreProperties>
</file>